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7199313" cy="47990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12" userDrawn="1">
          <p15:clr>
            <a:srgbClr val="A4A3A4"/>
          </p15:clr>
        </p15:guide>
        <p15:guide id="2" pos="2268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FCED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56" autoAdjust="0"/>
    <p:restoredTop sz="94660"/>
  </p:normalViewPr>
  <p:slideViewPr>
    <p:cSldViewPr showGuides="1">
      <p:cViewPr>
        <p:scale>
          <a:sx n="70" d="100"/>
          <a:sy n="70" d="100"/>
        </p:scale>
        <p:origin x="4100" y="2552"/>
      </p:cViewPr>
      <p:guideLst>
        <p:guide orient="horz" pos="1512"/>
        <p:guide pos="2268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jpg>
</file>

<file path=ppt/media/image5.jpg>
</file>

<file path=ppt/media/image6.jpg>
</file>

<file path=ppt/media/image7.png>
</file>

<file path=ppt/media/image8.sv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539949" y="785395"/>
            <a:ext cx="6119416" cy="1670767"/>
          </a:xfrm>
        </p:spPr>
        <p:txBody>
          <a:bodyPr anchor="b"/>
          <a:lstStyle>
            <a:lvl1pPr algn="ctr"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99914" y="2520593"/>
            <a:ext cx="5399485" cy="1158650"/>
          </a:xfrm>
        </p:spPr>
        <p:txBody>
          <a:bodyPr/>
          <a:lstStyle>
            <a:lvl1pPr marL="0" indent="0" algn="ctr">
              <a:buNone/>
              <a:defRPr sz="1680"/>
            </a:lvl1pPr>
            <a:lvl2pPr marL="319949" indent="0" algn="ctr">
              <a:buNone/>
              <a:defRPr sz="1400"/>
            </a:lvl2pPr>
            <a:lvl3pPr marL="639897" indent="0" algn="ctr">
              <a:buNone/>
              <a:defRPr sz="1260"/>
            </a:lvl3pPr>
            <a:lvl4pPr marL="959846" indent="0" algn="ctr">
              <a:buNone/>
              <a:defRPr sz="1120"/>
            </a:lvl4pPr>
            <a:lvl5pPr marL="1279794" indent="0" algn="ctr">
              <a:buNone/>
              <a:defRPr sz="1120"/>
            </a:lvl5pPr>
            <a:lvl6pPr marL="1599743" indent="0" algn="ctr">
              <a:buNone/>
              <a:defRPr sz="1120"/>
            </a:lvl6pPr>
            <a:lvl7pPr marL="1919691" indent="0" algn="ctr">
              <a:buNone/>
              <a:defRPr sz="1120"/>
            </a:lvl7pPr>
            <a:lvl8pPr marL="2239640" indent="0" algn="ctr">
              <a:buNone/>
              <a:defRPr sz="1120"/>
            </a:lvl8pPr>
            <a:lvl9pPr marL="2559588" indent="0" algn="ctr">
              <a:buNone/>
              <a:defRPr sz="112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62985724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5496218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5152009" y="255503"/>
            <a:ext cx="1552352" cy="406694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94953" y="255503"/>
            <a:ext cx="4567064" cy="4066942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45961200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8125041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1204" y="1196422"/>
            <a:ext cx="6209407" cy="1996256"/>
          </a:xfrm>
        </p:spPr>
        <p:txBody>
          <a:bodyPr anchor="b"/>
          <a:lstStyle>
            <a:lvl1pPr>
              <a:defRPr sz="419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1204" y="3211563"/>
            <a:ext cx="6209407" cy="1049784"/>
          </a:xfrm>
        </p:spPr>
        <p:txBody>
          <a:bodyPr/>
          <a:lstStyle>
            <a:lvl1pPr marL="0" indent="0">
              <a:buNone/>
              <a:defRPr sz="1680">
                <a:solidFill>
                  <a:schemeClr val="tx1"/>
                </a:solidFill>
              </a:defRPr>
            </a:lvl1pPr>
            <a:lvl2pPr marL="319949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2pPr>
            <a:lvl3pPr marL="639897" indent="0">
              <a:buNone/>
              <a:defRPr sz="1260">
                <a:solidFill>
                  <a:schemeClr val="tx1">
                    <a:tint val="75000"/>
                  </a:schemeClr>
                </a:solidFill>
              </a:defRPr>
            </a:lvl3pPr>
            <a:lvl4pPr marL="959846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4pPr>
            <a:lvl5pPr marL="1279794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5pPr>
            <a:lvl6pPr marL="1599743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6pPr>
            <a:lvl7pPr marL="1919691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7pPr>
            <a:lvl8pPr marL="2239640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8pPr>
            <a:lvl9pPr marL="2559588" indent="0">
              <a:buNone/>
              <a:defRPr sz="112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2689151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94953" y="1277515"/>
            <a:ext cx="3059708" cy="30449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44652" y="1277515"/>
            <a:ext cx="3059708" cy="304493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71060066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1" y="255504"/>
            <a:ext cx="6209407" cy="927587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5891" y="1176425"/>
            <a:ext cx="3045646" cy="576548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19949" indent="0">
              <a:buNone/>
              <a:defRPr sz="1400" b="1"/>
            </a:lvl2pPr>
            <a:lvl3pPr marL="639897" indent="0">
              <a:buNone/>
              <a:defRPr sz="1260" b="1"/>
            </a:lvl3pPr>
            <a:lvl4pPr marL="959846" indent="0">
              <a:buNone/>
              <a:defRPr sz="1120" b="1"/>
            </a:lvl4pPr>
            <a:lvl5pPr marL="1279794" indent="0">
              <a:buNone/>
              <a:defRPr sz="1120" b="1"/>
            </a:lvl5pPr>
            <a:lvl6pPr marL="1599743" indent="0">
              <a:buNone/>
              <a:defRPr sz="1120" b="1"/>
            </a:lvl6pPr>
            <a:lvl7pPr marL="1919691" indent="0">
              <a:buNone/>
              <a:defRPr sz="1120" b="1"/>
            </a:lvl7pPr>
            <a:lvl8pPr marL="2239640" indent="0">
              <a:buNone/>
              <a:defRPr sz="1120" b="1"/>
            </a:lvl8pPr>
            <a:lvl9pPr marL="2559588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95891" y="1752973"/>
            <a:ext cx="3045646" cy="2578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3644652" y="1176425"/>
            <a:ext cx="3060646" cy="576548"/>
          </a:xfrm>
        </p:spPr>
        <p:txBody>
          <a:bodyPr anchor="b"/>
          <a:lstStyle>
            <a:lvl1pPr marL="0" indent="0">
              <a:buNone/>
              <a:defRPr sz="1680" b="1"/>
            </a:lvl1pPr>
            <a:lvl2pPr marL="319949" indent="0">
              <a:buNone/>
              <a:defRPr sz="1400" b="1"/>
            </a:lvl2pPr>
            <a:lvl3pPr marL="639897" indent="0">
              <a:buNone/>
              <a:defRPr sz="1260" b="1"/>
            </a:lvl3pPr>
            <a:lvl4pPr marL="959846" indent="0">
              <a:buNone/>
              <a:defRPr sz="1120" b="1"/>
            </a:lvl4pPr>
            <a:lvl5pPr marL="1279794" indent="0">
              <a:buNone/>
              <a:defRPr sz="1120" b="1"/>
            </a:lvl5pPr>
            <a:lvl6pPr marL="1599743" indent="0">
              <a:buNone/>
              <a:defRPr sz="1120" b="1"/>
            </a:lvl6pPr>
            <a:lvl7pPr marL="1919691" indent="0">
              <a:buNone/>
              <a:defRPr sz="1120" b="1"/>
            </a:lvl7pPr>
            <a:lvl8pPr marL="2239640" indent="0">
              <a:buNone/>
              <a:defRPr sz="1120" b="1"/>
            </a:lvl8pPr>
            <a:lvl9pPr marL="2559588" indent="0">
              <a:buNone/>
              <a:defRPr sz="112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3644652" y="1752973"/>
            <a:ext cx="3060646" cy="2578359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1588896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13822041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80364368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319934"/>
            <a:ext cx="2321966" cy="1119770"/>
          </a:xfrm>
        </p:spPr>
        <p:txBody>
          <a:bodyPr anchor="b"/>
          <a:lstStyle>
            <a:lvl1pPr>
              <a:defRPr sz="22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60646" y="690970"/>
            <a:ext cx="3644652" cy="3410410"/>
          </a:xfrm>
        </p:spPr>
        <p:txBody>
          <a:bodyPr/>
          <a:lstStyle>
            <a:lvl1pPr>
              <a:defRPr sz="2239"/>
            </a:lvl1pPr>
            <a:lvl2pPr>
              <a:defRPr sz="1959"/>
            </a:lvl2pPr>
            <a:lvl3pPr>
              <a:defRPr sz="168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1439704"/>
            <a:ext cx="2321966" cy="2667230"/>
          </a:xfrm>
        </p:spPr>
        <p:txBody>
          <a:bodyPr/>
          <a:lstStyle>
            <a:lvl1pPr marL="0" indent="0">
              <a:buNone/>
              <a:defRPr sz="1120"/>
            </a:lvl1pPr>
            <a:lvl2pPr marL="319949" indent="0">
              <a:buNone/>
              <a:defRPr sz="980"/>
            </a:lvl2pPr>
            <a:lvl3pPr marL="639897" indent="0">
              <a:buNone/>
              <a:defRPr sz="840"/>
            </a:lvl3pPr>
            <a:lvl4pPr marL="959846" indent="0">
              <a:buNone/>
              <a:defRPr sz="700"/>
            </a:lvl4pPr>
            <a:lvl5pPr marL="1279794" indent="0">
              <a:buNone/>
              <a:defRPr sz="700"/>
            </a:lvl5pPr>
            <a:lvl6pPr marL="1599743" indent="0">
              <a:buNone/>
              <a:defRPr sz="700"/>
            </a:lvl6pPr>
            <a:lvl7pPr marL="1919691" indent="0">
              <a:buNone/>
              <a:defRPr sz="700"/>
            </a:lvl7pPr>
            <a:lvl8pPr marL="2239640" indent="0">
              <a:buNone/>
              <a:defRPr sz="700"/>
            </a:lvl8pPr>
            <a:lvl9pPr marL="2559588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16927076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95890" y="319934"/>
            <a:ext cx="2321966" cy="1119770"/>
          </a:xfrm>
        </p:spPr>
        <p:txBody>
          <a:bodyPr anchor="b"/>
          <a:lstStyle>
            <a:lvl1pPr>
              <a:defRPr sz="2239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060646" y="690970"/>
            <a:ext cx="3644652" cy="3410410"/>
          </a:xfrm>
        </p:spPr>
        <p:txBody>
          <a:bodyPr anchor="t"/>
          <a:lstStyle>
            <a:lvl1pPr marL="0" indent="0">
              <a:buNone/>
              <a:defRPr sz="2239"/>
            </a:lvl1pPr>
            <a:lvl2pPr marL="319949" indent="0">
              <a:buNone/>
              <a:defRPr sz="1959"/>
            </a:lvl2pPr>
            <a:lvl3pPr marL="639897" indent="0">
              <a:buNone/>
              <a:defRPr sz="1680"/>
            </a:lvl3pPr>
            <a:lvl4pPr marL="959846" indent="0">
              <a:buNone/>
              <a:defRPr sz="1400"/>
            </a:lvl4pPr>
            <a:lvl5pPr marL="1279794" indent="0">
              <a:buNone/>
              <a:defRPr sz="1400"/>
            </a:lvl5pPr>
            <a:lvl6pPr marL="1599743" indent="0">
              <a:buNone/>
              <a:defRPr sz="1400"/>
            </a:lvl6pPr>
            <a:lvl7pPr marL="1919691" indent="0">
              <a:buNone/>
              <a:defRPr sz="1400"/>
            </a:lvl7pPr>
            <a:lvl8pPr marL="2239640" indent="0">
              <a:buNone/>
              <a:defRPr sz="1400"/>
            </a:lvl8pPr>
            <a:lvl9pPr marL="2559588" indent="0">
              <a:buNone/>
              <a:defRPr sz="14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95890" y="1439704"/>
            <a:ext cx="2321966" cy="2667230"/>
          </a:xfrm>
        </p:spPr>
        <p:txBody>
          <a:bodyPr/>
          <a:lstStyle>
            <a:lvl1pPr marL="0" indent="0">
              <a:buNone/>
              <a:defRPr sz="1120"/>
            </a:lvl1pPr>
            <a:lvl2pPr marL="319949" indent="0">
              <a:buNone/>
              <a:defRPr sz="980"/>
            </a:lvl2pPr>
            <a:lvl3pPr marL="639897" indent="0">
              <a:buNone/>
              <a:defRPr sz="840"/>
            </a:lvl3pPr>
            <a:lvl4pPr marL="959846" indent="0">
              <a:buNone/>
              <a:defRPr sz="700"/>
            </a:lvl4pPr>
            <a:lvl5pPr marL="1279794" indent="0">
              <a:buNone/>
              <a:defRPr sz="700"/>
            </a:lvl5pPr>
            <a:lvl6pPr marL="1599743" indent="0">
              <a:buNone/>
              <a:defRPr sz="700"/>
            </a:lvl6pPr>
            <a:lvl7pPr marL="1919691" indent="0">
              <a:buNone/>
              <a:defRPr sz="700"/>
            </a:lvl7pPr>
            <a:lvl8pPr marL="2239640" indent="0">
              <a:buNone/>
              <a:defRPr sz="700"/>
            </a:lvl8pPr>
            <a:lvl9pPr marL="2559588" indent="0">
              <a:buNone/>
              <a:defRPr sz="7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5798389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94953" y="255504"/>
            <a:ext cx="6209407" cy="92758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94953" y="1277515"/>
            <a:ext cx="6209407" cy="30449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94953" y="4447975"/>
            <a:ext cx="1619845" cy="2555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A75172-D000-4D66-8A6A-A63E26C1A97E}" type="datetimeFigureOut">
              <a:rPr lang="en-CA" smtClean="0"/>
              <a:t>2020-10-01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384773" y="4447975"/>
            <a:ext cx="2429768" cy="2555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5084515" y="4447975"/>
            <a:ext cx="1619845" cy="25550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84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C93768-AC00-4B45-A572-0D02FAF26BC9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7043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639897" rtl="0" eaLnBrk="1" latinLnBrk="0" hangingPunct="1">
        <a:lnSpc>
          <a:spcPct val="90000"/>
        </a:lnSpc>
        <a:spcBef>
          <a:spcPct val="0"/>
        </a:spcBef>
        <a:buNone/>
        <a:defRPr sz="307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59974" indent="-159974" algn="l" defTabSz="639897" rtl="0" eaLnBrk="1" latinLnBrk="0" hangingPunct="1">
        <a:lnSpc>
          <a:spcPct val="90000"/>
        </a:lnSpc>
        <a:spcBef>
          <a:spcPts val="700"/>
        </a:spcBef>
        <a:buFont typeface="Arial" panose="020B0604020202020204" pitchFamily="34" charset="0"/>
        <a:buChar char="•"/>
        <a:defRPr sz="1959" kern="1200">
          <a:solidFill>
            <a:schemeClr val="tx1"/>
          </a:solidFill>
          <a:latin typeface="+mn-lt"/>
          <a:ea typeface="+mn-ea"/>
          <a:cs typeface="+mn-cs"/>
        </a:defRPr>
      </a:lvl1pPr>
      <a:lvl2pPr marL="479923" indent="-159974" algn="l" defTabSz="639897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680" kern="1200">
          <a:solidFill>
            <a:schemeClr val="tx1"/>
          </a:solidFill>
          <a:latin typeface="+mn-lt"/>
          <a:ea typeface="+mn-ea"/>
          <a:cs typeface="+mn-cs"/>
        </a:defRPr>
      </a:lvl2pPr>
      <a:lvl3pPr marL="799871" indent="-159974" algn="l" defTabSz="639897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119820" indent="-159974" algn="l" defTabSz="639897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439769" indent="-159974" algn="l" defTabSz="639897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759717" indent="-159974" algn="l" defTabSz="639897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2079666" indent="-159974" algn="l" defTabSz="639897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399614" indent="-159974" algn="l" defTabSz="639897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719563" indent="-159974" algn="l" defTabSz="639897" rtl="0" eaLnBrk="1" latinLnBrk="0" hangingPunct="1">
        <a:lnSpc>
          <a:spcPct val="90000"/>
        </a:lnSpc>
        <a:spcBef>
          <a:spcPts val="350"/>
        </a:spcBef>
        <a:buFont typeface="Arial" panose="020B0604020202020204" pitchFamily="34" charset="0"/>
        <a:buChar char="•"/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639897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1pPr>
      <a:lvl2pPr marL="319949" algn="l" defTabSz="639897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2pPr>
      <a:lvl3pPr marL="639897" algn="l" defTabSz="639897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3pPr>
      <a:lvl4pPr marL="959846" algn="l" defTabSz="639897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4pPr>
      <a:lvl5pPr marL="1279794" algn="l" defTabSz="639897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5pPr>
      <a:lvl6pPr marL="1599743" algn="l" defTabSz="639897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6pPr>
      <a:lvl7pPr marL="1919691" algn="l" defTabSz="639897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7pPr>
      <a:lvl8pPr marL="2239640" algn="l" defTabSz="639897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8pPr>
      <a:lvl9pPr marL="2559588" algn="l" defTabSz="639897" rtl="0" eaLnBrk="1" latinLnBrk="0" hangingPunct="1">
        <a:defRPr sz="126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png"/><Relationship Id="rId7" Type="http://schemas.openxmlformats.org/officeDocument/2006/relationships/image" Target="../media/image6.jpg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jpg"/><Relationship Id="rId5" Type="http://schemas.openxmlformats.org/officeDocument/2006/relationships/image" Target="../media/image4.jpg"/><Relationship Id="rId4" Type="http://schemas.openxmlformats.org/officeDocument/2006/relationships/image" Target="../media/image3.jpg"/><Relationship Id="rId9" Type="http://schemas.openxmlformats.org/officeDocument/2006/relationships/image" Target="../media/image8.sv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CFCED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letter&#10;&#10;Description automatically generated">
            <a:extLst>
              <a:ext uri="{FF2B5EF4-FFF2-40B4-BE49-F238E27FC236}">
                <a16:creationId xmlns:a16="http://schemas.microsoft.com/office/drawing/2014/main" id="{413811D8-4DB6-4B99-9EFB-B50365FFFA7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54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096647">
            <a:off x="-6941387" y="-3823606"/>
            <a:ext cx="5487782" cy="3919495"/>
          </a:xfrm>
          <a:prstGeom prst="rect">
            <a:avLst/>
          </a:prstGeom>
        </p:spPr>
      </p:pic>
      <p:pic>
        <p:nvPicPr>
          <p:cNvPr id="13" name="Picture 12" descr="A picture containing outdoor, plane, transport, airplane&#10;&#10;Description automatically generated">
            <a:extLst>
              <a:ext uri="{FF2B5EF4-FFF2-40B4-BE49-F238E27FC236}">
                <a16:creationId xmlns:a16="http://schemas.microsoft.com/office/drawing/2014/main" id="{601F2E50-1C57-40BA-BB17-FCCC655CAA6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58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18" r="18929"/>
          <a:stretch/>
        </p:blipFill>
        <p:spPr>
          <a:xfrm>
            <a:off x="2277716" y="2134717"/>
            <a:ext cx="4927473" cy="2664296"/>
          </a:xfrm>
          <a:prstGeom prst="rect">
            <a:avLst/>
          </a:prstGeom>
        </p:spPr>
      </p:pic>
      <p:pic>
        <p:nvPicPr>
          <p:cNvPr id="15" name="Picture 14" descr="A large ship in a body of water&#10;&#10;Description automatically generated">
            <a:extLst>
              <a:ext uri="{FF2B5EF4-FFF2-40B4-BE49-F238E27FC236}">
                <a16:creationId xmlns:a16="http://schemas.microsoft.com/office/drawing/2014/main" id="{DA0CC4DF-21D9-4F4B-BCBB-C3B30D6483C3}"/>
              </a:ext>
            </a:extLst>
          </p:cNvPr>
          <p:cNvPicPr>
            <a:picLocks noChangeAspect="1"/>
          </p:cNvPicPr>
          <p:nvPr/>
        </p:nvPicPr>
        <p:blipFill>
          <a:blip r:embed="rId4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2523" y="-280647"/>
            <a:ext cx="4764975" cy="3105755"/>
          </a:xfrm>
          <a:prstGeom prst="rect">
            <a:avLst/>
          </a:prstGeom>
        </p:spPr>
      </p:pic>
      <p:pic>
        <p:nvPicPr>
          <p:cNvPr id="17" name="Picture 16" descr="A bridge over a body of water&#10;&#10;Description automatically generated">
            <a:extLst>
              <a:ext uri="{FF2B5EF4-FFF2-40B4-BE49-F238E27FC236}">
                <a16:creationId xmlns:a16="http://schemas.microsoft.com/office/drawing/2014/main" id="{D5161194-82E1-466A-BEFD-875C1F0CBDD6}"/>
              </a:ext>
            </a:extLst>
          </p:cNvPr>
          <p:cNvPicPr>
            <a:picLocks noChangeAspect="1"/>
          </p:cNvPicPr>
          <p:nvPr/>
        </p:nvPicPr>
        <p:blipFill>
          <a:blip r:embed="rId5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00456" y="-3865190"/>
            <a:ext cx="4747545" cy="3165030"/>
          </a:xfrm>
          <a:prstGeom prst="rect">
            <a:avLst/>
          </a:prstGeom>
        </p:spPr>
      </p:pic>
      <p:pic>
        <p:nvPicPr>
          <p:cNvPr id="21" name="Picture 20" descr="A building next to a fence&#10;&#10;Description automatically generated">
            <a:extLst>
              <a:ext uri="{FF2B5EF4-FFF2-40B4-BE49-F238E27FC236}">
                <a16:creationId xmlns:a16="http://schemas.microsoft.com/office/drawing/2014/main" id="{8EE0415A-F0D2-44C1-843C-9A062428282F}"/>
              </a:ext>
            </a:extLst>
          </p:cNvPr>
          <p:cNvPicPr>
            <a:picLocks noChangeAspect="1"/>
          </p:cNvPicPr>
          <p:nvPr/>
        </p:nvPicPr>
        <p:blipFill>
          <a:blip r:embed="rId6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2245310" y="2825108"/>
            <a:ext cx="5852160" cy="3291840"/>
          </a:xfrm>
          <a:prstGeom prst="rect">
            <a:avLst/>
          </a:prstGeom>
        </p:spPr>
      </p:pic>
      <p:pic>
        <p:nvPicPr>
          <p:cNvPr id="19" name="Picture 18" descr="A bridge over a body of water&#10;&#10;Description automatically generated">
            <a:extLst>
              <a:ext uri="{FF2B5EF4-FFF2-40B4-BE49-F238E27FC236}">
                <a16:creationId xmlns:a16="http://schemas.microsoft.com/office/drawing/2014/main" id="{F78C092C-8CC5-4F7E-B474-FFAF0EE6C0E9}"/>
              </a:ext>
            </a:extLst>
          </p:cNvPr>
          <p:cNvPicPr>
            <a:picLocks noChangeAspect="1"/>
          </p:cNvPicPr>
          <p:nvPr/>
        </p:nvPicPr>
        <p:blipFill>
          <a:blip r:embed="rId7">
            <a:alphaModFix amt="5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2452" y="-990249"/>
            <a:ext cx="4927473" cy="3695605"/>
          </a:xfrm>
          <a:prstGeom prst="rect">
            <a:avLst/>
          </a:prstGeom>
        </p:spPr>
      </p:pic>
      <p:pic>
        <p:nvPicPr>
          <p:cNvPr id="11" name="Graphic 10">
            <a:extLst>
              <a:ext uri="{FF2B5EF4-FFF2-40B4-BE49-F238E27FC236}">
                <a16:creationId xmlns:a16="http://schemas.microsoft.com/office/drawing/2014/main" id="{DE3A1F11-D6D3-4D8A-9ABB-27AFBACA538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9"/>
              </a:ext>
            </a:extLst>
          </a:blip>
          <a:stretch>
            <a:fillRect/>
          </a:stretch>
        </p:blipFill>
        <p:spPr>
          <a:xfrm>
            <a:off x="2570120" y="-840854"/>
            <a:ext cx="3708328" cy="47990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46808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5984</TotalTime>
  <Words>0</Words>
  <Application>Microsoft Office PowerPoint</Application>
  <PresentationFormat>Custom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Reza Rahimi</dc:creator>
  <cp:lastModifiedBy>Reza Rahimi</cp:lastModifiedBy>
  <cp:revision>8</cp:revision>
  <dcterms:created xsi:type="dcterms:W3CDTF">2020-10-01T14:32:47Z</dcterms:created>
  <dcterms:modified xsi:type="dcterms:W3CDTF">2020-10-05T18:17:27Z</dcterms:modified>
</cp:coreProperties>
</file>

<file path=docProps/thumbnail.jpeg>
</file>